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zX8qPkl_Z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0084F7-243D-414F-B16C-23D514CA0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Otkrića i podjela Amerike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1DFBC53-B20C-4E2D-B9BC-637859C6F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948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1C4A8D-67EB-4DF7-A011-17A21D6E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D354F3-7D52-403A-8B79-AD30F515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hr-HR" dirty="0"/>
              <a:t>Koji je europski narod prvi doplovio do obala Amerike te koji se današnji europski narodi smatraju njihovim potomcima?</a:t>
            </a:r>
          </a:p>
        </p:txBody>
      </p:sp>
      <p:pic>
        <p:nvPicPr>
          <p:cNvPr id="5" name="Slika 4" descr="Slika na kojoj se prikazuje voda, na otvorenom, čamac, planina&#10;&#10;Opis je automatski generiran">
            <a:extLst>
              <a:ext uri="{FF2B5EF4-FFF2-40B4-BE49-F238E27FC236}">
                <a16:creationId xmlns:a16="http://schemas.microsoft.com/office/drawing/2014/main" id="{DDCCFCF9-0B06-48E6-89AC-8F6C37FEC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35" r="36407" b="-1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41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accent1">
              <a:alpha val="3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A25BBCB2-9FE3-411E-B66B-0C2E5D26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br>
              <a:rPr lang="hr-HR">
                <a:solidFill>
                  <a:schemeClr val="tx1"/>
                </a:solidFill>
              </a:rPr>
            </a:br>
            <a:endParaRPr lang="hr-HR">
              <a:solidFill>
                <a:schemeClr val="tx1"/>
              </a:solidFill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D49F5B-85DF-4B34-AF04-D47D38C7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1286934"/>
            <a:ext cx="5292436" cy="4284134"/>
          </a:xfrm>
        </p:spPr>
        <p:txBody>
          <a:bodyPr anchor="ctr">
            <a:normAutofit/>
          </a:bodyPr>
          <a:lstStyle/>
          <a:p>
            <a:r>
              <a:rPr lang="hr-HR" i="1" u="sng" dirty="0">
                <a:solidFill>
                  <a:srgbClr val="FFFFFF"/>
                </a:solidFill>
              </a:rPr>
              <a:t>Pogledaj film na poveznici  i odgovori na pitanja </a:t>
            </a:r>
            <a:r>
              <a:rPr lang="hr-HR" dirty="0">
                <a:hlinkClick r:id="rId2"/>
              </a:rPr>
              <a:t>https://www.youtube.com/watch?v=EzX8qPkl_ZM</a:t>
            </a:r>
            <a:endParaRPr lang="hr-HR" dirty="0">
              <a:solidFill>
                <a:srgbClr val="FFFFFF"/>
              </a:solidFill>
            </a:endParaRPr>
          </a:p>
          <a:p>
            <a:r>
              <a:rPr lang="hr-HR" dirty="0">
                <a:solidFill>
                  <a:srgbClr val="FFFFFF"/>
                </a:solidFill>
              </a:rPr>
              <a:t>Kome se i kada danas pripisuje otkriće Amerike?</a:t>
            </a:r>
          </a:p>
          <a:p>
            <a:r>
              <a:rPr lang="hr-HR" dirty="0">
                <a:solidFill>
                  <a:srgbClr val="FFFFFF"/>
                </a:solidFill>
              </a:rPr>
              <a:t>Navedi imena tri broda koji su sudjelovali u ekspediciji.</a:t>
            </a:r>
          </a:p>
          <a:p>
            <a:r>
              <a:rPr lang="hr-HR" dirty="0">
                <a:solidFill>
                  <a:srgbClr val="FFFFFF"/>
                </a:solidFill>
              </a:rPr>
              <a:t>Kako su nazvali otok na koji su se iskrcali te istraži kako se naziva danas.</a:t>
            </a:r>
          </a:p>
          <a:p>
            <a:r>
              <a:rPr lang="hr-HR" i="1" u="sng" dirty="0">
                <a:solidFill>
                  <a:srgbClr val="FFFFFF"/>
                </a:solidFill>
              </a:rPr>
              <a:t>Istraži zašto se kaže da je otkriće Amerike bilo slučajno?</a:t>
            </a:r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98D2D21D-8B9E-4C67-A5C3-FD44AAC55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2296" y="379933"/>
            <a:ext cx="236855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>
            <a:extLst>
              <a:ext uri="{FF2B5EF4-FFF2-40B4-BE49-F238E27FC236}">
                <a16:creationId xmlns:a16="http://schemas.microsoft.com/office/drawing/2014/main" id="{DE0776B3-B3BA-4B89-A41B-DFD8E0373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6282" y="3946056"/>
            <a:ext cx="3292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73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51F84177-D544-484B-840F-230FCEB94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BC9B9BC-356F-4894-B473-21807684E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B188D93-5BA4-4D56-8334-B381C1B4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4000">
                <a:solidFill>
                  <a:srgbClr val="FEFFFF"/>
                </a:solidFill>
              </a:rPr>
            </a:br>
            <a:endParaRPr lang="en-US" sz="4000">
              <a:solidFill>
                <a:srgbClr val="FEFFFF"/>
              </a:solidFill>
            </a:endParaRPr>
          </a:p>
        </p:txBody>
      </p:sp>
      <p:pic>
        <p:nvPicPr>
          <p:cNvPr id="1026" name="Picture 2" descr="Slikovni rezultat za amerigo vespucci">
            <a:extLst>
              <a:ext uri="{FF2B5EF4-FFF2-40B4-BE49-F238E27FC236}">
                <a16:creationId xmlns:a16="http://schemas.microsoft.com/office/drawing/2014/main" id="{09836133-C0AA-46DF-B91E-5C5DEED63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9" r="2" b="2"/>
          <a:stretch/>
        </p:blipFill>
        <p:spPr bwMode="auto">
          <a:xfrm>
            <a:off x="6111242" y="10"/>
            <a:ext cx="608075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Freeform 27">
            <a:extLst>
              <a:ext uri="{FF2B5EF4-FFF2-40B4-BE49-F238E27FC236}">
                <a16:creationId xmlns:a16="http://schemas.microsoft.com/office/drawing/2014/main" id="{CFD42E53-DE7E-4891-9F3A-A1E195E8E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13C371-F086-4718-B660-27CABA74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79" y="5189400"/>
            <a:ext cx="528046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600">
                <a:solidFill>
                  <a:srgbClr val="FEFFFF"/>
                </a:solidFill>
              </a:rPr>
              <a:t>Objasni postanak naziva kontinenta Amerika.</a:t>
            </a:r>
          </a:p>
        </p:txBody>
      </p:sp>
    </p:spTree>
    <p:extLst>
      <p:ext uri="{BB962C8B-B14F-4D97-AF65-F5344CB8AC3E}">
        <p14:creationId xmlns:p14="http://schemas.microsoft.com/office/powerpoint/2010/main" val="336925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BBAD9A5-8E5B-4984-B2BE-37CCC494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4000">
                <a:solidFill>
                  <a:srgbClr val="FEFFFF"/>
                </a:solidFill>
              </a:rPr>
            </a:br>
            <a:endParaRPr lang="en-US" sz="4000">
              <a:solidFill>
                <a:srgbClr val="FEFFFF"/>
              </a:solidFill>
            </a:endParaRPr>
          </a:p>
        </p:txBody>
      </p:sp>
      <p:sp>
        <p:nvSpPr>
          <p:cNvPr id="10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7D3A13-6406-483E-BB14-E7F82534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79" y="5111208"/>
            <a:ext cx="4263398" cy="670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solidFill>
                  <a:srgbClr val="FEFFFF"/>
                </a:solidFill>
              </a:rPr>
              <a:t>Na </a:t>
            </a:r>
            <a:r>
              <a:rPr lang="en-US" sz="1600" dirty="0" err="1">
                <a:solidFill>
                  <a:srgbClr val="FEFFFF"/>
                </a:solidFill>
              </a:rPr>
              <a:t>kojim</a:t>
            </a:r>
            <a:r>
              <a:rPr lang="en-US" sz="1600" dirty="0">
                <a:solidFill>
                  <a:srgbClr val="FEFFFF"/>
                </a:solidFill>
              </a:rPr>
              <a:t> se </a:t>
            </a:r>
            <a:r>
              <a:rPr lang="en-US" sz="1600" dirty="0" err="1">
                <a:solidFill>
                  <a:srgbClr val="FEFFFF"/>
                </a:solidFill>
              </a:rPr>
              <a:t>sve</a:t>
            </a:r>
            <a:r>
              <a:rPr lang="en-US" sz="1600" dirty="0">
                <a:solidFill>
                  <a:srgbClr val="FEFFFF"/>
                </a:solidFill>
              </a:rPr>
              <a:t> </a:t>
            </a:r>
            <a:r>
              <a:rPr lang="en-US" sz="1600" dirty="0" err="1">
                <a:solidFill>
                  <a:srgbClr val="FEFFFF"/>
                </a:solidFill>
              </a:rPr>
              <a:t>polutkama</a:t>
            </a:r>
            <a:r>
              <a:rPr lang="en-US" sz="1600" dirty="0">
                <a:solidFill>
                  <a:srgbClr val="FEFFFF"/>
                </a:solidFill>
              </a:rPr>
              <a:t> </a:t>
            </a:r>
            <a:r>
              <a:rPr lang="en-US" sz="1600" dirty="0" err="1">
                <a:solidFill>
                  <a:srgbClr val="FEFFFF"/>
                </a:solidFill>
              </a:rPr>
              <a:t>nalazi</a:t>
            </a:r>
            <a:r>
              <a:rPr lang="en-US" sz="1600" dirty="0">
                <a:solidFill>
                  <a:srgbClr val="FEFFFF"/>
                </a:solidFill>
              </a:rPr>
              <a:t> Amerika?</a:t>
            </a:r>
          </a:p>
        </p:txBody>
      </p:sp>
      <p:pic>
        <p:nvPicPr>
          <p:cNvPr id="2050" name="Picture 2" descr="Slikovni rezultat za world map with equator and prime meridian">
            <a:extLst>
              <a:ext uri="{FF2B5EF4-FFF2-40B4-BE49-F238E27FC236}">
                <a16:creationId xmlns:a16="http://schemas.microsoft.com/office/drawing/2014/main" id="{5B6DF777-C9FB-4348-BD9D-FC8D5A794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2882" y="1097633"/>
            <a:ext cx="6950832" cy="34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67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ikovni rezultat za continent america">
            <a:extLst>
              <a:ext uri="{FF2B5EF4-FFF2-40B4-BE49-F238E27FC236}">
                <a16:creationId xmlns:a16="http://schemas.microsoft.com/office/drawing/2014/main" id="{58AF77E7-F201-484D-B9BB-F7402B28CE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6" r="2" b="9371"/>
          <a:stretch/>
        </p:blipFill>
        <p:spPr bwMode="auto">
          <a:xfrm>
            <a:off x="4485557" y="10"/>
            <a:ext cx="77064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A48C86C-F634-4C44-9F93-D525ED29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BA4B38-5D37-41ED-90D8-08087B26A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2133600"/>
            <a:ext cx="4625882" cy="3777622"/>
          </a:xfrm>
        </p:spPr>
        <p:txBody>
          <a:bodyPr>
            <a:normAutofit/>
          </a:bodyPr>
          <a:lstStyle/>
          <a:p>
            <a:r>
              <a:rPr lang="hr-HR" dirty="0"/>
              <a:t>Na koje dvije prirodno-geografske cjeline dijelimo Ameriku?</a:t>
            </a:r>
          </a:p>
          <a:p>
            <a:r>
              <a:rPr lang="hr-HR" dirty="0"/>
              <a:t>Koje su godine i kako fizički odvojene jedna od druge?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92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7BB3B06-307E-4A17-B2FA-8F3ACA01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br>
              <a:rPr lang="hr-HR" dirty="0"/>
            </a:br>
            <a:endParaRPr lang="hr-HR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098" name="Picture 2" descr="Slikovni rezultat za latinska i angloamerika">
            <a:extLst>
              <a:ext uri="{FF2B5EF4-FFF2-40B4-BE49-F238E27FC236}">
                <a16:creationId xmlns:a16="http://schemas.microsoft.com/office/drawing/2014/main" id="{6F5FA81E-F35C-428F-AD98-6B213BCEB4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534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FBDBE8-DF5E-4640-98A4-88DFE03C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hr-HR" dirty="0"/>
              <a:t>Na koje dvije cjeline dijelimo Ameriku prema društvenim obilježjima?</a:t>
            </a:r>
          </a:p>
          <a:p>
            <a:r>
              <a:rPr lang="hr-HR" dirty="0"/>
              <a:t>Objasni razliku između te dvije cjeline (stanovništvo, jezici,  stupanj gospodarske razvijenosti, vjera)</a:t>
            </a:r>
          </a:p>
        </p:txBody>
      </p:sp>
    </p:spTree>
    <p:extLst>
      <p:ext uri="{BB962C8B-B14F-4D97-AF65-F5344CB8AC3E}">
        <p14:creationId xmlns:p14="http://schemas.microsoft.com/office/powerpoint/2010/main" val="494169338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Široki zaslon</PresentationFormat>
  <Paragraphs>19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Pramen</vt:lpstr>
      <vt:lpstr>Otkrića i podjela Amerike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Otkrića i podjela Amerike</dc:title>
  <dc:creator>Dražen Rečić</dc:creator>
  <cp:lastModifiedBy>Dražen Rečić</cp:lastModifiedBy>
  <cp:revision>1</cp:revision>
  <dcterms:created xsi:type="dcterms:W3CDTF">2020-03-18T08:18:30Z</dcterms:created>
  <dcterms:modified xsi:type="dcterms:W3CDTF">2020-03-18T08:21:07Z</dcterms:modified>
</cp:coreProperties>
</file>